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01/12/2017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04365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Resilience: The ability to recover quickly from difficulties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077072"/>
            <a:ext cx="7776864" cy="1752600"/>
          </a:xfrm>
        </p:spPr>
        <p:txBody>
          <a:bodyPr/>
          <a:lstStyle/>
          <a:p>
            <a:pPr algn="l"/>
            <a:r>
              <a:rPr lang="en-GB" dirty="0" smtClean="0"/>
              <a:t>LO: To know what resilience is and why it is so important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Resilience: Real Life Examples </a:t>
            </a:r>
            <a:br>
              <a:rPr lang="en-GB" sz="3200" dirty="0" smtClean="0"/>
            </a:br>
            <a:r>
              <a:rPr lang="en-GB" sz="3200" dirty="0" smtClean="0"/>
              <a:t>(this film is based on a true story)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600" dirty="0" smtClean="0">
                <a:solidFill>
                  <a:schemeClr val="tx1"/>
                </a:solidFill>
              </a:rPr>
              <a:t>Questions to discuss: </a:t>
            </a:r>
          </a:p>
          <a:p>
            <a:r>
              <a:rPr lang="en-GB" sz="3600" dirty="0" smtClean="0">
                <a:solidFill>
                  <a:schemeClr val="tx1"/>
                </a:solidFill>
              </a:rPr>
              <a:t>What difficulties has he faced? </a:t>
            </a:r>
          </a:p>
          <a:p>
            <a:r>
              <a:rPr lang="en-GB" sz="3600" dirty="0" smtClean="0">
                <a:solidFill>
                  <a:schemeClr val="tx1"/>
                </a:solidFill>
              </a:rPr>
              <a:t>In what ways is he resilient? </a:t>
            </a:r>
          </a:p>
          <a:p>
            <a:r>
              <a:rPr lang="en-GB" sz="3600" dirty="0" smtClean="0">
                <a:solidFill>
                  <a:schemeClr val="tx1"/>
                </a:solidFill>
              </a:rPr>
              <a:t>What would be different if he was not resilient? </a:t>
            </a:r>
          </a:p>
          <a:p>
            <a:r>
              <a:rPr lang="en-GB" sz="3600" dirty="0" smtClean="0">
                <a:solidFill>
                  <a:schemeClr val="tx1"/>
                </a:solidFill>
              </a:rPr>
              <a:t>What can we learn from his experience?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endParaRPr lang="en-GB" dirty="0" smtClean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Teacher Note: Interview from the Pursuit of </a:t>
            </a:r>
            <a:r>
              <a:rPr lang="en-GB" sz="2000" dirty="0" err="1" smtClean="0">
                <a:solidFill>
                  <a:schemeClr val="tx1"/>
                </a:solidFill>
              </a:rPr>
              <a:t>Happyness</a:t>
            </a:r>
            <a:r>
              <a:rPr lang="en-GB" sz="2000" dirty="0" smtClean="0">
                <a:solidFill>
                  <a:schemeClr val="tx1"/>
                </a:solidFill>
              </a:rPr>
              <a:t> https</a:t>
            </a:r>
            <a:r>
              <a:rPr lang="en-GB" sz="2000" dirty="0">
                <a:solidFill>
                  <a:schemeClr val="tx1"/>
                </a:solidFill>
              </a:rPr>
              <a:t>://www.youtube.com/watch?v=gHXKitKAT1E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7" r="69772" b="39073"/>
          <a:stretch/>
        </p:blipFill>
        <p:spPr bwMode="auto">
          <a:xfrm>
            <a:off x="5292079" y="3645024"/>
            <a:ext cx="2928395" cy="1653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8460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Resilience – Real Life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82952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Watch the video of Nick </a:t>
            </a:r>
            <a:r>
              <a:rPr lang="en-GB" dirty="0" err="1" smtClean="0">
                <a:solidFill>
                  <a:schemeClr val="tx1"/>
                </a:solidFill>
              </a:rPr>
              <a:t>Vujicic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Questions to discuss: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difficulties has he faced?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In what ways is he resilient?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would be different if he was not resilient?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can we learn from his experience? 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https://www.youtube.com/watch?v=wBCfxhyEDB0</a:t>
            </a:r>
            <a:endParaRPr lang="en-GB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Image result for nick vujic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204864"/>
            <a:ext cx="290575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282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Resilience: In Your Life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What difficulties might you face in your life? 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  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When have you (might you) need to be resilient?  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907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Resilience: In Your Life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What difficulties might you face in your life?  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Illness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Bereavement (after someone dies)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Redundancy (losing your job) 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Depression 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Loss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Failure (of a business / exam) 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Heartbreak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194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Resilience is important because…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In your books, write a paragraph explaining what resilience is and why it is important for everyone. 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You could start: 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i="1" dirty="0" smtClean="0">
                <a:solidFill>
                  <a:schemeClr val="tx1"/>
                </a:solidFill>
              </a:rPr>
              <a:t>Resilience is….</a:t>
            </a:r>
          </a:p>
          <a:p>
            <a:pPr marL="0" indent="0">
              <a:buNone/>
            </a:pPr>
            <a:endParaRPr lang="en-GB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i="1" dirty="0" smtClean="0">
                <a:solidFill>
                  <a:schemeClr val="tx1"/>
                </a:solidFill>
              </a:rPr>
              <a:t>Resilience is important because…</a:t>
            </a:r>
            <a:endParaRPr lang="en-GB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46231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88</TotalTime>
  <Words>224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Stepping Stones</vt:lpstr>
      <vt:lpstr>Resilience: The ability to recover quickly from difficulties</vt:lpstr>
      <vt:lpstr>Resilience: Real Life Examples  (this film is based on a true story)</vt:lpstr>
      <vt:lpstr>Resilience – Real Life Examples</vt:lpstr>
      <vt:lpstr>Resilience: In Your Life </vt:lpstr>
      <vt:lpstr>Resilience: In Your Life </vt:lpstr>
      <vt:lpstr>Resilience is important because…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Resilience: The ability to recover quickly from difficulties</dc:title>
  <dc:creator>Ms K. Mitchell</dc:creator>
  <cp:lastModifiedBy>Ms J. Dimes</cp:lastModifiedBy>
  <cp:revision>7</cp:revision>
  <dcterms:created xsi:type="dcterms:W3CDTF">2017-06-09T13:51:02Z</dcterms:created>
  <dcterms:modified xsi:type="dcterms:W3CDTF">2017-12-01T11:56:21Z</dcterms:modified>
</cp:coreProperties>
</file>